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1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0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6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2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3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0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97BB7-B67E-4D7C-BDB7-8EDC0DC8165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49718-C378-4BFD-9815-1C046BF7F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0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048000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400" u="sng" dirty="0" smtClean="0"/>
              <a:t>Suresh Selvaraj </a:t>
            </a:r>
            <a:endParaRPr lang="en-US" sz="4400" u="sng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03545" y="991365"/>
            <a:ext cx="5341452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 Service Architecture</a:t>
            </a:r>
            <a:b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87" y="991365"/>
            <a:ext cx="4800100" cy="4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7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2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5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82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1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4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0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1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4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1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33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7132" y="1481070"/>
            <a:ext cx="8654603" cy="4056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SELF-SERVICE</a:t>
            </a:r>
          </a:p>
          <a:p>
            <a:pPr algn="ctr"/>
            <a:r>
              <a:rPr lang="en-US" dirty="0" smtClean="0"/>
              <a:t>SHARED- GOVERNANCE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8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95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2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07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43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6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0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22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23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8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46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20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71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21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775" y="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78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9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79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76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2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9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80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353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736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384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22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87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540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9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1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</Words>
  <Application>Microsoft Office PowerPoint</Application>
  <PresentationFormat>Widescreen</PresentationFormat>
  <Paragraphs>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Micro Service Architecture Characteristics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Selvaraj, Suresh (Cognizant)</dc:creator>
  <cp:lastModifiedBy>Selvaraj, Suresh (Cognizant)</cp:lastModifiedBy>
  <cp:revision>8</cp:revision>
  <dcterms:created xsi:type="dcterms:W3CDTF">2017-11-29T10:53:47Z</dcterms:created>
  <dcterms:modified xsi:type="dcterms:W3CDTF">2017-11-29T11:28:24Z</dcterms:modified>
</cp:coreProperties>
</file>